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3"/>
  </p:notesMasterIdLst>
  <p:sldIdLst>
    <p:sldId id="256" r:id="rId2"/>
    <p:sldId id="258" r:id="rId3"/>
    <p:sldId id="260" r:id="rId4"/>
    <p:sldId id="262" r:id="rId5"/>
    <p:sldId id="257" r:id="rId6"/>
    <p:sldId id="263" r:id="rId7"/>
    <p:sldId id="267" r:id="rId8"/>
    <p:sldId id="264" r:id="rId9"/>
    <p:sldId id="265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3"/>
    <p:restoredTop sz="89531"/>
  </p:normalViewPr>
  <p:slideViewPr>
    <p:cSldViewPr snapToGrid="0">
      <p:cViewPr varScale="1">
        <p:scale>
          <a:sx n="95" d="100"/>
          <a:sy n="95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23/01/2023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3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931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1/23/23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640" y="75834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Stealing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LB" dirty="0"/>
              <a:t>ata description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2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415379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Technologies &amp; tools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Future analysis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/>
              <a:t>B</a:t>
            </a:r>
            <a:r>
              <a:rPr lang="en-LB"/>
              <a:t>aseball overview</a:t>
            </a:r>
            <a:endParaRPr lang="en-LB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EB5931-B9FC-4F14-073A-273B81C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" y="1888421"/>
            <a:ext cx="4100811" cy="37271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FC0D-1D39-0153-E55B-3FEBCAF3CD83}"/>
              </a:ext>
            </a:extLst>
          </p:cNvPr>
          <p:cNvSpPr txBox="1"/>
          <p:nvPr/>
        </p:nvSpPr>
        <p:spPr>
          <a:xfrm>
            <a:off x="734430" y="5947800"/>
            <a:ext cx="408709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1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st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2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nd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3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rd 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strike</a:t>
            </a:r>
          </a:p>
          <a:p>
            <a:pPr algn="ctr"/>
            <a:r>
              <a:rPr lang="en-LB" b="1" dirty="0">
                <a:solidFill>
                  <a:srgbClr val="FF0000"/>
                </a:solidFill>
                <a:highlight>
                  <a:srgbClr val="C0C0C0"/>
                </a:highlight>
              </a:rPr>
              <a:t>And you’re out !!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5783D-72E4-4B31-CB72-BEF55046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81" y="1848886"/>
            <a:ext cx="5351457" cy="410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9A05-171B-F6E7-7A48-C145DAC550ED}"/>
              </a:ext>
            </a:extLst>
          </p:cNvPr>
          <p:cNvSpPr txBox="1"/>
          <p:nvPr/>
        </p:nvSpPr>
        <p:spPr>
          <a:xfrm>
            <a:off x="6138114" y="1855941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Baseball_field</a:t>
            </a:r>
            <a:endParaRPr lang="en-LB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Stealing Bases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pic>
        <p:nvPicPr>
          <p:cNvPr id="6" name="Picture 5" descr="Chart, icon&#10;&#10;Description automatically generated">
            <a:extLst>
              <a:ext uri="{FF2B5EF4-FFF2-40B4-BE49-F238E27FC236}">
                <a16:creationId xmlns:a16="http://schemas.microsoft.com/office/drawing/2014/main" id="{6E3414C9-9EB6-32F1-46A2-28AEB4FE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9" y="1536081"/>
            <a:ext cx="5594025" cy="49149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16" y="2478755"/>
            <a:ext cx="8555001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Build a machine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learning model to predict whether an MLB runner will be able to successfully steal a base.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 Predict next WAR number for pitchers.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Predict next WAR number for batters.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Visualize previous baseball games. </a:t>
            </a:r>
            <a:endParaRPr lang="en-L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56806F9-3259-0F84-8716-F2BA1830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3" y="2703767"/>
            <a:ext cx="10843446" cy="38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0C95D34-CEF3-6A6B-0FCD-480F1FBD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2595633"/>
            <a:ext cx="10779359" cy="41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3</a:t>
            </a:r>
            <a:r>
              <a:rPr lang="en-LB" baseline="30000" dirty="0">
                <a:latin typeface="+mn-lt"/>
              </a:rPr>
              <a:t>rd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1" y="2371813"/>
            <a:ext cx="8056467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Schedule and record table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73418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2826</TotalTime>
  <Words>204</Words>
  <Application>Microsoft Macintosh PowerPoint</Application>
  <PresentationFormat>Widescreen</PresentationFormat>
  <Paragraphs>57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BohemianVTI</vt:lpstr>
      <vt:lpstr>Stealing Bases</vt:lpstr>
      <vt:lpstr>Content</vt:lpstr>
      <vt:lpstr>Baseball overview</vt:lpstr>
      <vt:lpstr>Stealing Bases</vt:lpstr>
      <vt:lpstr>Goal</vt:lpstr>
      <vt:lpstr>Data</vt:lpstr>
      <vt:lpstr>Data – 1st Dataset</vt:lpstr>
      <vt:lpstr>Data – 2nd Dataset</vt:lpstr>
      <vt:lpstr>Data – 3rd Dataset</vt:lpstr>
      <vt:lpstr>Data 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Hady Semaan</cp:lastModifiedBy>
  <cp:revision>11</cp:revision>
  <dcterms:created xsi:type="dcterms:W3CDTF">2023-01-13T20:15:09Z</dcterms:created>
  <dcterms:modified xsi:type="dcterms:W3CDTF">2023-01-25T00:09:01Z</dcterms:modified>
</cp:coreProperties>
</file>